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404" autoAdjust="0"/>
  </p:normalViewPr>
  <p:slideViewPr>
    <p:cSldViewPr>
      <p:cViewPr varScale="1">
        <p:scale>
          <a:sx n="106" d="100"/>
          <a:sy n="106" d="100"/>
        </p:scale>
        <p:origin x="-318" y="-9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FFEA19-D292-42D0-B600-6AD6C033119B}" type="datetimeFigureOut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CF8EF5-AA0F-4245-BBD9-2116E41CD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34CA8-7F5E-4418-B694-39F4667B4708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78F4E-529A-424F-9D45-DCB591DB6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8B3C-EEF1-4622-8E66-87B744683811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2FEA-A0DA-4046-BDA6-56A93C7B8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D7B89-5A51-4439-8778-5CDE132A1E08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91B5-FDA5-4426-BAC2-D2861B1F2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DA8C6-5FDA-4CF4-BF6A-5C81B6BD0330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9DFC-C7DB-47E0-A7D2-2A2590C8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D791-7262-4211-B326-E31CD91B0B30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7E1B4-B740-4059-864A-206B21026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58397-F3C7-4094-B409-35F61B566BA0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5086-FBCD-4C9A-9210-3484ED0CF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1CD09-D37C-4362-9C9E-C54EAA56C7AB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B6E17-ED08-4DCD-BB72-155BFA060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039A8-0B42-4956-936B-EE78F2737F26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0505-F023-4D5B-9FC4-61833D8BB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9AD-BD52-4712-9AAF-709CEA89A141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292B-B2BA-496C-810B-0D387EA15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B00-1734-4B82-A1E0-5BB57E860B13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249A-71C9-488A-AA15-0B7E04049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4497-672A-44E9-BD7B-6B1D870A80B4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400B-7551-4DFB-A547-471DCFA8D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9A719E-5B87-45A3-BEC3-ABD0844A025D}" type="datetime1">
              <a:rPr lang="ru-RU"/>
              <a:pPr>
                <a:defRPr/>
              </a:pPr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526353-5454-4EAE-846A-28DD8FE03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611188" y="206375"/>
            <a:ext cx="8075612" cy="349250"/>
          </a:xfrm>
        </p:spPr>
        <p:txBody>
          <a:bodyPr/>
          <a:lstStyle/>
          <a:p>
            <a:pPr eaLnBrk="1" hangingPunct="1"/>
            <a:r>
              <a:rPr lang="ru-RU" sz="1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МАДОУ «Детский сад №328»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9FD34-B9FA-4396-B0AD-E3A2CC450B47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9" name="Объект 3"/>
          <p:cNvSpPr txBox="1">
            <a:spLocks/>
          </p:cNvSpPr>
          <p:nvPr/>
        </p:nvSpPr>
        <p:spPr bwMode="auto">
          <a:xfrm>
            <a:off x="5435600" y="768350"/>
            <a:ext cx="29638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800"/>
          </a:p>
        </p:txBody>
      </p:sp>
      <p:pic>
        <p:nvPicPr>
          <p:cNvPr id="14340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3"/>
          <a:srcRect l="32820" t="13519" r="32446" b="8150"/>
          <a:stretch>
            <a:fillRect/>
          </a:stretch>
        </p:blipFill>
        <p:spPr bwMode="auto">
          <a:xfrm>
            <a:off x="5651500" y="1058863"/>
            <a:ext cx="2813050" cy="359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1" name="Picture 15"/>
          <p:cNvPicPr>
            <a:picLocks noChangeAspect="1" noChangeArrowheads="1"/>
          </p:cNvPicPr>
          <p:nvPr/>
        </p:nvPicPr>
        <p:blipFill>
          <a:blip r:embed="rId4"/>
          <a:srcRect l="19417" t="31296" r="19067" b="18069"/>
          <a:stretch>
            <a:fillRect/>
          </a:stretch>
        </p:blipFill>
        <p:spPr bwMode="auto">
          <a:xfrm>
            <a:off x="684213" y="2355850"/>
            <a:ext cx="4927600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2" name="Picture 16"/>
          <p:cNvPicPr>
            <a:picLocks noChangeAspect="1" noChangeArrowheads="1"/>
          </p:cNvPicPr>
          <p:nvPr/>
        </p:nvPicPr>
        <p:blipFill>
          <a:blip r:embed="rId5"/>
          <a:srcRect l="32820" t="24611" r="32446" b="9937"/>
          <a:stretch>
            <a:fillRect/>
          </a:stretch>
        </p:blipFill>
        <p:spPr bwMode="auto">
          <a:xfrm>
            <a:off x="684213" y="555625"/>
            <a:ext cx="21590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3" name="Picture 17"/>
          <p:cNvPicPr>
            <a:picLocks noChangeAspect="1" noChangeArrowheads="1"/>
          </p:cNvPicPr>
          <p:nvPr/>
        </p:nvPicPr>
        <p:blipFill>
          <a:blip r:embed="rId6"/>
          <a:srcRect l="32916" t="33873" r="34039" b="14873"/>
          <a:stretch>
            <a:fillRect/>
          </a:stretch>
        </p:blipFill>
        <p:spPr bwMode="auto">
          <a:xfrm>
            <a:off x="2843213" y="555625"/>
            <a:ext cx="280828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6B7C4-A498-4FB1-8C50-7DF19B8AF2F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188" y="249238"/>
            <a:ext cx="8075612" cy="41433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endParaRPr lang="ru-RU" sz="1000" b="1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МАДОУ «Детский сад №328»</a:t>
            </a:r>
          </a:p>
          <a:p>
            <a:pPr algn="ctr">
              <a:lnSpc>
                <a:spcPct val="80000"/>
              </a:lnSpc>
            </a:pPr>
            <a:r>
              <a:rPr lang="ru-RU" sz="15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Масленица. Праздник славянской культуры</a:t>
            </a: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2411413" y="1492250"/>
            <a:ext cx="4146550" cy="2695575"/>
          </a:xfrm>
          <a:prstGeom prst="cloudCallout">
            <a:avLst>
              <a:gd name="adj1" fmla="val -9764"/>
              <a:gd name="adj2" fmla="val 45347"/>
            </a:avLst>
          </a:prstGeom>
          <a:solidFill>
            <a:srgbClr val="B9CDE5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476375" y="814388"/>
            <a:ext cx="1439863" cy="10795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088" y="1893888"/>
            <a:ext cx="1506537" cy="139858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2988" y="3579813"/>
            <a:ext cx="1482725" cy="118903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963" y="946150"/>
            <a:ext cx="1470025" cy="122872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150" y="2189163"/>
            <a:ext cx="1320800" cy="126047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063" y="3663950"/>
            <a:ext cx="1589087" cy="1211263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2843213" y="1851025"/>
            <a:ext cx="3602037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/>
              <a:t>В этом году 18 марта дети стали участниками проводов Масленицы. Всю неделю дети готовились к этому событию и ждали его с нетерпением. Традиционно на празднике мы провожали Зиму и встречали Весну. Зима не хотела уступать место Весне, и тогда они решили помериться силами. В этом споре победила Весна и Зиме пришлось уйти. Все с радостью проводили ее и попрощались с ней до следующего года.</a:t>
            </a:r>
          </a:p>
          <a:p>
            <a:r>
              <a:rPr lang="ru-RU" sz="1000"/>
              <a:t>Как положено на празднике, дети от души веселились: играли с Зимой, участвовали в конкурсах, танцевали и угощались блинами. </a:t>
            </a:r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6935788" y="1350963"/>
            <a:ext cx="1341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451725" y="3003550"/>
            <a:ext cx="1343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pic>
        <p:nvPicPr>
          <p:cNvPr id="15373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8" name="Picture 18"/>
          <p:cNvPicPr>
            <a:picLocks noChangeAspect="1" noChangeArrowheads="1"/>
          </p:cNvPicPr>
          <p:nvPr/>
        </p:nvPicPr>
        <p:blipFill>
          <a:blip r:embed="rId3"/>
          <a:srcRect l="32820" t="20345" r="32446" b="31726"/>
          <a:stretch>
            <a:fillRect/>
          </a:stretch>
        </p:blipFill>
        <p:spPr bwMode="auto">
          <a:xfrm>
            <a:off x="6588125" y="2571750"/>
            <a:ext cx="233997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9" name="Picture 19"/>
          <p:cNvPicPr>
            <a:picLocks noChangeAspect="1" noChangeArrowheads="1"/>
          </p:cNvPicPr>
          <p:nvPr/>
        </p:nvPicPr>
        <p:blipFill>
          <a:blip r:embed="rId4"/>
          <a:srcRect l="36670" t="23891" r="36230" b="11069"/>
          <a:stretch>
            <a:fillRect/>
          </a:stretch>
        </p:blipFill>
        <p:spPr bwMode="auto">
          <a:xfrm>
            <a:off x="684213" y="700088"/>
            <a:ext cx="1984375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0" name="Picture 20"/>
          <p:cNvPicPr>
            <a:picLocks noChangeAspect="1" noChangeArrowheads="1"/>
          </p:cNvPicPr>
          <p:nvPr/>
        </p:nvPicPr>
        <p:blipFill>
          <a:blip r:embed="rId5"/>
          <a:srcRect l="19345" t="13519" r="19067" b="25510"/>
          <a:stretch>
            <a:fillRect/>
          </a:stretch>
        </p:blipFill>
        <p:spPr bwMode="auto">
          <a:xfrm>
            <a:off x="755650" y="3659188"/>
            <a:ext cx="24479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1" name="Picture 21"/>
          <p:cNvPicPr>
            <a:picLocks noChangeAspect="1" noChangeArrowheads="1"/>
          </p:cNvPicPr>
          <p:nvPr/>
        </p:nvPicPr>
        <p:blipFill>
          <a:blip r:embed="rId6"/>
          <a:srcRect l="19345" t="16933" r="19067" b="18280"/>
          <a:stretch>
            <a:fillRect/>
          </a:stretch>
        </p:blipFill>
        <p:spPr bwMode="auto">
          <a:xfrm>
            <a:off x="6588125" y="1058863"/>
            <a:ext cx="2411413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3216</TotalTime>
  <Words>99</Words>
  <Application>Microsoft Office PowerPoint</Application>
  <PresentationFormat>Экран (16:9)</PresentationFormat>
  <Paragraphs>10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МАДОУ «Детский сад №328»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415</cp:revision>
  <cp:lastPrinted>2021-02-04T07:26:50Z</cp:lastPrinted>
  <dcterms:created xsi:type="dcterms:W3CDTF">2015-10-13T08:15:21Z</dcterms:created>
  <dcterms:modified xsi:type="dcterms:W3CDTF">2021-03-22T13:25:23Z</dcterms:modified>
</cp:coreProperties>
</file>